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5" r:id="rId7"/>
    <p:sldId id="271" r:id="rId8"/>
    <p:sldId id="270" r:id="rId9"/>
    <p:sldId id="266" r:id="rId10"/>
    <p:sldId id="260" r:id="rId11"/>
    <p:sldId id="261" r:id="rId12"/>
    <p:sldId id="262" r:id="rId13"/>
    <p:sldId id="263" r:id="rId14"/>
    <p:sldId id="264" r:id="rId15"/>
    <p:sldId id="268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07708-9EF5-E642-9E82-92F6AF4A8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4E3825-D384-3C43-9BDD-078E2522C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0F3C9-E1E7-F644-A627-88A17934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DEA7D-9237-D04A-AF5B-556C9A07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25B600-DE67-724E-ADC2-00E01FF9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2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D8022-0738-E44F-9494-7BF7E1F6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B96DF3-BCB5-D948-9A57-CA6D7F897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AB333-38CC-1B46-921B-B42DFE4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E270C1-12F3-C14C-A4B9-9ADC8747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3F7B35-7D0D-A849-8ACB-0D7ECEFD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04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276489-0FEE-0243-B90D-DB6FA9271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93B635-672C-AD42-B0EC-B007275F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0062B-AD0D-964D-91AA-E7128013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DEA4FD-8773-FC4D-B7C3-DBB1C44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2A9A5-2125-4743-BE10-1EEC0DC1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5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99F39-50A9-A841-A66A-560169C1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91446-CD2E-6641-81A2-E3D96DB2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0D6D53-4D45-C344-AB7B-8B0773B8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606780-5A9C-5146-B99B-7C29B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30008A-69C0-2941-9CAE-541DAFFB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2DF25-D6CA-6542-BD49-89EA4780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5845F4-39B5-8C4A-A336-BF749477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01CE6-ECF4-E249-B713-A38D7208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CABFFA-5CA5-3143-902C-70E5A24F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BED5F-5777-F24D-B9E5-1C2B4DBF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81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9DA44-7BFF-D448-86F7-1BEEFABF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0BB7D-90CB-5C42-B213-52A295504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304824-BF47-D745-9BEB-F27F6ED34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9BBBE6-E249-7540-8380-E366A29B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2895A0-44D3-B242-9634-CE2C9D39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C9029E-4BCE-7844-B484-B4EB7590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29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15DA8-3B5D-E046-BDDB-9758E950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EBDE4-C790-7C43-AD34-BEFEC2F2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595C04-3ED8-274D-A28F-04E245189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05401C-3047-BC4E-A133-FDC8FB957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2BF653-D955-9F4B-9E61-81FAC1C91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9A1150-3165-6348-964A-B22BD58D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879AF4-29EC-7642-8875-92A45915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83D483-52B0-8F4C-91B6-EA1CE844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20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90CC-8689-EB4B-9EB1-F45070FC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9C7454-D93E-4342-8AD5-D95605C8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5B0C32-BE9A-8C46-9285-36565E0F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7BB7D9-DA39-E64D-AFE1-7E051922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9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3AA5F8-2204-084E-BBFB-EEB34211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219FC2-F59D-5345-9ED6-71134A5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7DD2F-F0CF-1E46-85A7-37FC4B1C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0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428C1-FC65-D344-82CB-C6D86F55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D31CF3-DF90-5147-865A-CAFD705D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4AE050-638E-5342-93BD-982E624C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1B3A15-2E0C-8C44-91EB-FC7FF832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673D2F-F477-0A43-9B00-7C69F99A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7CC24C-3317-6E41-9545-95D6E41E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6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D6629-B682-1C43-AD93-6903B976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8F198-EF27-2A4B-B9EF-283498B0E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F77124-8D50-F844-9B84-2558547FA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65A9BB-BDB8-3E48-8B21-2B8E36B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25CB83-16AE-1945-A4FA-A0534CC0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E1C48D-54B1-5248-A1B9-1790BAF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26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89ACD-2C01-C44E-94C5-C88E90E9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E50D75-7D12-774B-825C-5F31328D5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347C2-266A-0047-90FE-6D0186C2A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E7814-6E31-ED48-BED0-8064824D4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CB4AE-21FC-4449-8A53-C3A197D1D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9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6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8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a.sergey/beatcovid/-/blob/master/UMLclass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tiff"/><Relationship Id="rId7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microsoft.com/office/2007/relationships/hdphoto" Target="../media/hdphoto3.wdp"/><Relationship Id="rId7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56075-1CFC-F040-B211-B962CD69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262521-F3F8-9B48-BE3D-50C9A3B5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6664" y="0"/>
            <a:ext cx="5095336" cy="406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12C60-E3C5-7F4D-AB71-B21A23042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675" y="2220039"/>
            <a:ext cx="9532189" cy="1446362"/>
          </a:xfrm>
        </p:spPr>
        <p:txBody>
          <a:bodyPr>
            <a:noAutofit/>
          </a:bodyPr>
          <a:lstStyle/>
          <a:p>
            <a:r>
              <a:rPr lang="en-US" sz="9600" b="1" i="1" spc="600" dirty="0" err="1">
                <a:latin typeface="Bauhaus 93" pitchFamily="82" charset="0"/>
                <a:cs typeface="This Night(RUS BY LYAJKA)" panose="02000000000000000000" pitchFamily="2" charset="2"/>
              </a:rPr>
              <a:t>BeatCovid</a:t>
            </a:r>
            <a:endParaRPr lang="ru-RU" sz="9600" b="1" i="1" spc="600" dirty="0">
              <a:latin typeface="This Night(RUS BY LYAJKA)" panose="02000000000000000000" pitchFamily="2" charset="2"/>
              <a:cs typeface="This Night(RUS BY LYAJKA)" panose="02000000000000000000" pitchFamily="2" charset="2"/>
            </a:endParaRPr>
          </a:p>
        </p:txBody>
      </p:sp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31762752-650F-7D44-B48F-A5DE8FD23617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CF20CAB-B7D1-2D43-9933-1331D09F9C6A}"/>
              </a:ext>
            </a:extLst>
          </p:cNvPr>
          <p:cNvSpPr txBox="1">
            <a:spLocks/>
          </p:cNvSpPr>
          <p:nvPr/>
        </p:nvSpPr>
        <p:spPr>
          <a:xfrm>
            <a:off x="0" y="-65308"/>
            <a:ext cx="4193875" cy="14463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i="1" spc="600" dirty="0">
                <a:latin typeface="Bauhaus 93" pitchFamily="82" charset="0"/>
                <a:cs typeface="This Night(RUS BY LYAJKA)" panose="02000000000000000000" pitchFamily="2" charset="2"/>
              </a:rPr>
              <a:t>YSNP</a:t>
            </a:r>
            <a:endParaRPr lang="ru-RU" sz="9600" i="1" spc="600" dirty="0">
              <a:latin typeface="This Night(RUS BY LYAJKA)" panose="02000000000000000000" pitchFamily="2" charset="2"/>
              <a:cs typeface="This Night(RUS BY LYAJKA)" panose="02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289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72E5F0-D035-6843-899A-EB401F87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A4BA69F7-0FC5-C640-B1A4-948793B6C155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3E4AD8C-8229-1A42-8E95-8B99147B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Героями не рождаются, ими становятся!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Запись экрана 2020-05-28 в 15.11.57">
            <a:hlinkClick r:id="" action="ppaction://media"/>
            <a:extLst>
              <a:ext uri="{FF2B5EF4-FFF2-40B4-BE49-F238E27FC236}">
                <a16:creationId xmlns:a16="http://schemas.microsoft.com/office/drawing/2014/main" id="{88CB1321-FC56-C240-BEA4-9B4A43D955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38.4242"/>
                </p14:media>
              </p:ext>
            </p:extLst>
          </p:nvPr>
        </p:nvPicPr>
        <p:blipFill rotWithShape="1">
          <a:blip r:embed="rId5"/>
          <a:srcRect t="-1" r="1635" b="2190"/>
          <a:stretch/>
        </p:blipFill>
        <p:spPr>
          <a:xfrm>
            <a:off x="3227116" y="2115403"/>
            <a:ext cx="5643930" cy="3712191"/>
          </a:xfrm>
          <a:prstGeom prst="roundRect">
            <a:avLst>
              <a:gd name="adj" fmla="val 15733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31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С каждым днем он развивался, а ему мешали!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Запись экрана 2020-05-28 в 15.24.06">
            <a:hlinkClick r:id="" action="ppaction://media"/>
            <a:extLst>
              <a:ext uri="{FF2B5EF4-FFF2-40B4-BE49-F238E27FC236}">
                <a16:creationId xmlns:a16="http://schemas.microsoft.com/office/drawing/2014/main" id="{DA8C70E6-E631-E642-9047-0D41F478F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6965" y="2115403"/>
            <a:ext cx="5547602" cy="3669521"/>
          </a:xfrm>
          <a:prstGeom prst="roundRect">
            <a:avLst>
              <a:gd name="adj" fmla="val 1425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416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Он научился давать отпор врагам и стал носить экипировку!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Запись экрана 2020-05-28 в 15.27.53">
            <a:hlinkClick r:id="" action="ppaction://media"/>
            <a:extLst>
              <a:ext uri="{FF2B5EF4-FFF2-40B4-BE49-F238E27FC236}">
                <a16:creationId xmlns:a16="http://schemas.microsoft.com/office/drawing/2014/main" id="{E2DD4B97-4394-464D-B184-8A2236383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4686" y="2142836"/>
            <a:ext cx="5444347" cy="3601222"/>
          </a:xfrm>
          <a:prstGeom prst="roundRect">
            <a:avLst>
              <a:gd name="adj" fmla="val 12188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69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 наконец он стал настоящим героем!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8" name="Запись экрана 2020-05-28 в 15.37.31">
            <a:hlinkClick r:id="" action="ppaction://media"/>
            <a:extLst>
              <a:ext uri="{FF2B5EF4-FFF2-40B4-BE49-F238E27FC236}">
                <a16:creationId xmlns:a16="http://schemas.microsoft.com/office/drawing/2014/main" id="{1523847F-27E6-DC48-AF53-0E30E0F04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6470" y="2151462"/>
            <a:ext cx="5488108" cy="3630168"/>
          </a:xfrm>
          <a:prstGeom prst="roundRect">
            <a:avLst>
              <a:gd name="adj" fmla="val 11563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9888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8523B7-3F0F-6340-B579-849FFD259B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Но ему следовало еще многому научиться!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384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05161F-50C3-9943-9EA4-F8199D3B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78" y="62868"/>
            <a:ext cx="9090443" cy="61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8523B7-3F0F-6340-B579-849FFD259B12}"/>
              </a:ext>
            </a:extLst>
          </p:cNvPr>
          <p:cNvSpPr txBox="1">
            <a:spLocks/>
          </p:cNvSpPr>
          <p:nvPr/>
        </p:nvSpPr>
        <p:spPr>
          <a:xfrm>
            <a:off x="1998260" y="2059433"/>
            <a:ext cx="1019374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DEMO</a:t>
            </a:r>
            <a:endParaRPr lang="ru-RU" sz="8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1F2B2B0-79BA-C048-8574-AFA20E00FD5C}"/>
              </a:ext>
            </a:extLst>
          </p:cNvPr>
          <p:cNvSpPr txBox="1">
            <a:spLocks/>
          </p:cNvSpPr>
          <p:nvPr/>
        </p:nvSpPr>
        <p:spPr>
          <a:xfrm>
            <a:off x="-2456064" y="69135"/>
            <a:ext cx="1019374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  <a:hlinkClick r:id="rId3"/>
              </a:rPr>
              <a:t>GitLab</a:t>
            </a:r>
            <a:endParaRPr lang="ru-RU" sz="66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30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5D1B80-995D-2B49-9116-1110F26BA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18837" y="-470793"/>
            <a:ext cx="6623741" cy="5132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64695-7D23-0440-87BB-2A1E2AB5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6400800" y="-2"/>
            <a:ext cx="5791200" cy="42262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24AB3-BCCF-7740-9375-5AF702AA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0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Команда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B073030C-5CD2-194C-87F2-3BF737B5E28A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E6495B-9A24-344C-BC02-C1A794BC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17" y="1728337"/>
            <a:ext cx="1991240" cy="3528204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8555C86-F29B-2040-A6E1-D6CEFB7A528A}"/>
              </a:ext>
            </a:extLst>
          </p:cNvPr>
          <p:cNvSpPr txBox="1">
            <a:spLocks/>
          </p:cNvSpPr>
          <p:nvPr/>
        </p:nvSpPr>
        <p:spPr>
          <a:xfrm>
            <a:off x="1010317" y="5176588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Илья Калинин</a:t>
            </a:r>
          </a:p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ИУ6-42Б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04E466-13C0-C644-8E80-7C473D55B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14" t="16437" r="28131" b="38009"/>
          <a:stretch/>
        </p:blipFill>
        <p:spPr>
          <a:xfrm>
            <a:off x="4999395" y="1772670"/>
            <a:ext cx="2325569" cy="3485628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5B81471-A599-F749-89DE-0959D3B64824}"/>
              </a:ext>
            </a:extLst>
          </p:cNvPr>
          <p:cNvSpPr txBox="1">
            <a:spLocks/>
          </p:cNvSpPr>
          <p:nvPr/>
        </p:nvSpPr>
        <p:spPr>
          <a:xfrm>
            <a:off x="5098168" y="5176588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Сергей Алехин</a:t>
            </a:r>
          </a:p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ИУ5-41Б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A338CB-1A5C-A746-A465-626CA0C2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299" y="1772669"/>
            <a:ext cx="2709300" cy="3483871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192F3C-A559-D44F-AF7B-AFBB3130F487}"/>
              </a:ext>
            </a:extLst>
          </p:cNvPr>
          <p:cNvSpPr txBox="1">
            <a:spLocks/>
          </p:cNvSpPr>
          <p:nvPr/>
        </p:nvSpPr>
        <p:spPr>
          <a:xfrm>
            <a:off x="9186021" y="5132255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Горшков Иван ИУ6-45Б</a:t>
            </a:r>
          </a:p>
        </p:txBody>
      </p:sp>
    </p:spTree>
    <p:extLst>
      <p:ext uri="{BB962C8B-B14F-4D97-AF65-F5344CB8AC3E}">
        <p14:creationId xmlns:p14="http://schemas.microsoft.com/office/powerpoint/2010/main" val="39504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639BDE-1335-EB49-9A46-67563075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9312" y="-607029"/>
            <a:ext cx="6623741" cy="513225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A62275-DD04-9A4A-939A-DC99ED00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Что сейчас в мире?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F7798-E8CF-DB4C-97FD-F4F93FD9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22" y="1688638"/>
            <a:ext cx="8747078" cy="449381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E2EF57-BB81-CD43-A5E3-1580BD44D9D4}"/>
              </a:ext>
            </a:extLst>
          </p:cNvPr>
          <p:cNvSpPr txBox="1">
            <a:spLocks/>
          </p:cNvSpPr>
          <p:nvPr/>
        </p:nvSpPr>
        <p:spPr>
          <a:xfrm>
            <a:off x="0" y="1959100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5,7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млн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F3B557E-DA40-1844-939D-3E9E7F7E3892}"/>
              </a:ext>
            </a:extLst>
          </p:cNvPr>
          <p:cNvSpPr txBox="1">
            <a:spLocks/>
          </p:cNvSpPr>
          <p:nvPr/>
        </p:nvSpPr>
        <p:spPr>
          <a:xfrm>
            <a:off x="-1" y="3105512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2,35 млн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915370B-FC95-DD42-9758-FE5881BD1ECB}"/>
              </a:ext>
            </a:extLst>
          </p:cNvPr>
          <p:cNvSpPr txBox="1">
            <a:spLocks/>
          </p:cNvSpPr>
          <p:nvPr/>
        </p:nvSpPr>
        <p:spPr>
          <a:xfrm>
            <a:off x="0" y="4431075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356 </a:t>
            </a:r>
            <a:r>
              <a:rPr lang="ru-RU" sz="5400" dirty="0" err="1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тыс</a:t>
            </a:r>
            <a:endParaRPr lang="ru-RU" sz="54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11" name="Прямоугольник с одним вырезанным углом 10">
            <a:extLst>
              <a:ext uri="{FF2B5EF4-FFF2-40B4-BE49-F238E27FC236}">
                <a16:creationId xmlns:a16="http://schemas.microsoft.com/office/drawing/2014/main" id="{3987B0F3-8442-8F49-9634-DBC43EEB2190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</p:spTree>
    <p:extLst>
      <p:ext uri="{BB962C8B-B14F-4D97-AF65-F5344CB8AC3E}">
        <p14:creationId xmlns:p14="http://schemas.microsoft.com/office/powerpoint/2010/main" val="6623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Новый герой к списку героев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A811AE-3A11-3840-997B-2FF6719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8" y="1842149"/>
            <a:ext cx="2641790" cy="360244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687BF8-199D-EA4B-AEB9-EF154622F468}"/>
              </a:ext>
            </a:extLst>
          </p:cNvPr>
          <p:cNvSpPr txBox="1">
            <a:spLocks/>
          </p:cNvSpPr>
          <p:nvPr/>
        </p:nvSpPr>
        <p:spPr>
          <a:xfrm>
            <a:off x="4503763" y="2980587"/>
            <a:ext cx="48313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Гиппократ</a:t>
            </a:r>
          </a:p>
        </p:txBody>
      </p:sp>
    </p:spTree>
    <p:extLst>
      <p:ext uri="{BB962C8B-B14F-4D97-AF65-F5344CB8AC3E}">
        <p14:creationId xmlns:p14="http://schemas.microsoft.com/office/powerpoint/2010/main" val="12430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186" y="0"/>
            <a:ext cx="9799093" cy="10799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ИГРОВОЙ ПРОЦЕСС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0E0B0D-720B-9146-8AD5-2709A940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8" y="1191999"/>
            <a:ext cx="1988593" cy="18781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4B1019-3937-1E42-B554-F7B82EA1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131" y="3704950"/>
            <a:ext cx="3071599" cy="1867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E7D613-5AAD-8346-BFD7-5648FF9DE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492" y="3585182"/>
            <a:ext cx="3883216" cy="25271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99EC26-BB6E-7144-A75B-478B5A9B5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93" y="1053264"/>
            <a:ext cx="2545307" cy="22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ВРАГИ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B2BA81-DE53-E74B-A403-65DEA97D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7" y="3766005"/>
            <a:ext cx="1429273" cy="20724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01630B-3D1E-8142-8AB8-960A8C04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68" y="3376605"/>
            <a:ext cx="1828800" cy="2461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B4460-6799-824B-9706-6305BEBE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86" y="3736317"/>
            <a:ext cx="2035601" cy="19158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D41116-7990-E94D-A65B-15720DE5B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118" y="3626030"/>
            <a:ext cx="2279464" cy="22124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3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ВРАГИ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9AF4F8-06EE-A448-90A0-164F2F62E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613" y="3766005"/>
            <a:ext cx="1978468" cy="19166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9A9769-1CC6-E048-9D8E-BB58286FD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012" y="3736317"/>
            <a:ext cx="1606602" cy="21654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65EAB2-6F44-C644-B8D7-17A725E1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28" y="3686543"/>
            <a:ext cx="2026503" cy="20963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586F46-170E-F94C-933A-BDBB157C9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133" y="3636577"/>
            <a:ext cx="2092192" cy="21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8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1" y="-154842"/>
            <a:ext cx="6623741" cy="51322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Экипировка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2F6D10-6F91-324C-9674-81DE8C77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96" y="2884312"/>
            <a:ext cx="6879102" cy="36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Транспорт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D1FD0-6A5A-354E-B8EE-DA720BA0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64" y="1296537"/>
            <a:ext cx="2116925" cy="11035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4AB63C-A71A-544F-99F5-0935D710B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447" y="3836543"/>
            <a:ext cx="5892800" cy="127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4B03F-E508-6643-B8C8-0137A8DD8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97" y="4865502"/>
            <a:ext cx="6438900" cy="127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7980A5-A8AD-F14F-9145-CF77EFDCA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0903" y="2598049"/>
            <a:ext cx="3955879" cy="13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61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135</Words>
  <Application>Microsoft Macintosh PowerPoint</Application>
  <PresentationFormat>Широкоэкранный</PresentationFormat>
  <Paragraphs>42</Paragraphs>
  <Slides>16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Gurmukhi MN</vt:lpstr>
      <vt:lpstr>Arial</vt:lpstr>
      <vt:lpstr>Bauhaus 93</vt:lpstr>
      <vt:lpstr>Calibri</vt:lpstr>
      <vt:lpstr>Calibri Light</vt:lpstr>
      <vt:lpstr>Impact</vt:lpstr>
      <vt:lpstr>This Night(RUS BY LYAJKA)</vt:lpstr>
      <vt:lpstr>Тема Office</vt:lpstr>
      <vt:lpstr>BeatCovid</vt:lpstr>
      <vt:lpstr>Команда</vt:lpstr>
      <vt:lpstr>Что сейчас в мире?</vt:lpstr>
      <vt:lpstr>Новый герой к списку героев</vt:lpstr>
      <vt:lpstr>ИГРОВОЙ ПРОЦЕСС</vt:lpstr>
      <vt:lpstr>    ВРАГИ</vt:lpstr>
      <vt:lpstr>    ВРАГИ</vt:lpstr>
      <vt:lpstr>    Экипировка</vt:lpstr>
      <vt:lpstr>    Транспорт</vt:lpstr>
      <vt:lpstr>Героями не рождаются, ими становятся!</vt:lpstr>
      <vt:lpstr>С каждым днем он развивался, а ему мешали!</vt:lpstr>
      <vt:lpstr>Он научился давать отпор врагам и стал носить экипировку!</vt:lpstr>
      <vt:lpstr>И наконец он стал настоящим героем!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BeatCovid</dc:title>
  <dc:creator>Ivan Gorshkov</dc:creator>
  <cp:lastModifiedBy>Microsoft Office User</cp:lastModifiedBy>
  <cp:revision>13</cp:revision>
  <dcterms:created xsi:type="dcterms:W3CDTF">2020-05-28T11:26:33Z</dcterms:created>
  <dcterms:modified xsi:type="dcterms:W3CDTF">2020-05-29T12:00:29Z</dcterms:modified>
</cp:coreProperties>
</file>